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939" r:id="rId2"/>
    <p:sldId id="257" r:id="rId3"/>
    <p:sldId id="1051" r:id="rId4"/>
    <p:sldId id="1052" r:id="rId5"/>
    <p:sldId id="1053" r:id="rId6"/>
    <p:sldId id="1057" r:id="rId7"/>
    <p:sldId id="1056" r:id="rId8"/>
    <p:sldId id="273" r:id="rId9"/>
    <p:sldId id="1044" r:id="rId10"/>
    <p:sldId id="1014"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EB Garamond" panose="00000500000000000000" pitchFamily="2" charset="0"/>
      <p:regular r:id="rId17"/>
      <p:bold r:id="rId18"/>
      <p:italic r:id="rId19"/>
      <p:boldItalic r:id="rId20"/>
    </p:embeddedFont>
    <p:embeddedFont>
      <p:font typeface="Noto Sans Symbols" panose="020B0604020202020204" charset="0"/>
      <p:regular r:id="rId21"/>
      <p:bold r:id="rId22"/>
      <p:italic r:id="rId23"/>
      <p:boldItalic r:id="rId24"/>
    </p:embeddedFont>
    <p:embeddedFont>
      <p:font typeface="Public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83396" autoAdjust="0"/>
  </p:normalViewPr>
  <p:slideViewPr>
    <p:cSldViewPr snapToGrid="0">
      <p:cViewPr varScale="1">
        <p:scale>
          <a:sx n="74" d="100"/>
          <a:sy n="74" d="100"/>
        </p:scale>
        <p:origin x="1276" y="56"/>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8" Type="http://schemas.openxmlformats.org/officeDocument/2006/relationships/slide" Target="slides/slide7.xml"/><Relationship Id="rId21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9351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0" y="2640950"/>
            <a:ext cx="3950677" cy="1525607"/>
          </a:xfrm>
        </p:spPr>
        <p:txBody>
          <a:bodyPr/>
          <a:lstStyle/>
          <a:p>
            <a:r>
              <a:rPr lang="en-US" dirty="0"/>
              <a:t>“JOB SEARCH WEBSITE”</a:t>
            </a:r>
          </a:p>
          <a:p>
            <a:endParaRPr lang="en-US" dirty="0">
              <a:latin typeface="Times New Roman" panose="02020603050405020304" pitchFamily="18" charset="0"/>
              <a:cs typeface="Times New Roman" panose="02020603050405020304" pitchFamily="18" charset="0"/>
            </a:endParaRPr>
          </a:p>
          <a:p>
            <a:r>
              <a:rPr lang="en-US" dirty="0"/>
              <a:t>   TASK 3</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JOB SEARCH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a:buNone/>
            </a:pPr>
            <a:endParaRPr lang="en-US" dirty="0"/>
          </a:p>
        </p:txBody>
      </p:sp>
      <p:pic>
        <p:nvPicPr>
          <p:cNvPr id="1841" name="Google Shape;1841;p210"/>
          <p:cNvPicPr preferRelativeResize="0"/>
          <p:nvPr/>
        </p:nvPicPr>
        <p:blipFill rotWithShape="1">
          <a:blip r:embed="rId3">
            <a:alphaModFix/>
          </a:blip>
          <a:srcRect/>
          <a:stretch/>
        </p:blipFill>
        <p:spPr>
          <a:xfrm>
            <a:off x="4353539"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268890659"/>
              </p:ext>
            </p:extLst>
          </p:nvPr>
        </p:nvGraphicFramePr>
        <p:xfrm>
          <a:off x="122413" y="2026450"/>
          <a:ext cx="4570884" cy="2590620"/>
        </p:xfrm>
        <a:graphic>
          <a:graphicData uri="http://schemas.openxmlformats.org/drawingml/2006/table">
            <a:tbl>
              <a:tblPr>
                <a:noFill/>
              </a:tblPr>
              <a:tblGrid>
                <a:gridCol w="2030759">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2108a33265</a:t>
                      </a: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ANDREA JEBA SELVI P</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MAHALAKSHMI S</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2108a33284</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MITHRA K</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A33</a:t>
                      </a: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282B5E-8C1A-88AF-37D0-12CE2DC16B5B}"/>
              </a:ext>
            </a:extLst>
          </p:cNvPr>
          <p:cNvSpPr>
            <a:spLocks noGrp="1"/>
          </p:cNvSpPr>
          <p:nvPr>
            <p:ph type="body" sz="quarter" idx="13"/>
          </p:nvPr>
        </p:nvSpPr>
        <p:spPr>
          <a:xfrm>
            <a:off x="151744" y="810323"/>
            <a:ext cx="4343206" cy="3705406"/>
          </a:xfrm>
        </p:spPr>
        <p:txBody>
          <a:bodyPr/>
          <a:lstStyle/>
          <a:p>
            <a:pPr marL="0" indent="0" algn="just">
              <a:lnSpc>
                <a:spcPct val="115000"/>
              </a:lnSpc>
              <a:spcAft>
                <a:spcPts val="1000"/>
              </a:spcAft>
              <a:buNone/>
            </a:pPr>
            <a:r>
              <a:rPr lang="en-IN" sz="1800" b="1" dirty="0">
                <a:latin typeface="Times New Roman" panose="02020603050405020304" pitchFamily="18" charset="0"/>
                <a:ea typeface="Tahoma" panose="020B0604030504040204" pitchFamily="34" charset="0"/>
                <a:cs typeface="Times New Roman" panose="02020603050405020304" pitchFamily="18" charset="0"/>
              </a:rPr>
              <a:t>JOB SEARCH WEBSITE</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 Job search websites are online platforms that connect job seekers with potential employers. These websites allow job seekers to search for job openings based on various criteria such as location, job</a:t>
            </a:r>
            <a:r>
              <a:rPr lang="en-IN" sz="1800" b="1" dirty="0">
                <a:latin typeface="Times New Roman" panose="02020603050405020304" pitchFamily="18" charset="0"/>
                <a:ea typeface="Tahoma" panose="020B0604030504040204" pitchFamily="34" charset="0"/>
                <a:cs typeface="Times New Roman" panose="02020603050405020304" pitchFamily="18" charset="0"/>
              </a:rPr>
              <a:t>, title, salary and industry. They also provide tools for creating resumes and cover letters, as well as resources for career advice and networking.</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6909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451E2C-4CDF-0A50-691E-F905FE0F0F77}"/>
              </a:ext>
            </a:extLst>
          </p:cNvPr>
          <p:cNvSpPr>
            <a:spLocks noGrp="1"/>
          </p:cNvSpPr>
          <p:nvPr>
            <p:ph type="body" sz="quarter" idx="13"/>
          </p:nvPr>
        </p:nvSpPr>
        <p:spPr>
          <a:xfrm>
            <a:off x="144711" y="787791"/>
            <a:ext cx="4343206" cy="3727937"/>
          </a:xfrm>
        </p:spPr>
        <p:txBody>
          <a:bodyPr/>
          <a:lstStyle/>
          <a:p>
            <a:pPr marL="0" indent="0" algn="just">
              <a:lnSpc>
                <a:spcPct val="115000"/>
              </a:lnSpc>
              <a:spcAft>
                <a:spcPts val="1000"/>
              </a:spcAft>
              <a:buNone/>
            </a:pPr>
            <a:r>
              <a:rPr lang="en-IN" sz="1800" b="1" dirty="0">
                <a:latin typeface="Times New Roman" panose="02020603050405020304" pitchFamily="18" charset="0"/>
                <a:ea typeface="Tahoma" panose="020B0604030504040204" pitchFamily="34" charset="0"/>
                <a:cs typeface="Times New Roman" panose="02020603050405020304" pitchFamily="18" charset="0"/>
              </a:rPr>
              <a:t>INTRODUCTION</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Job search websites typically require job seekers to create a profile with their person</a:t>
            </a:r>
            <a:r>
              <a:rPr lang="en-IN" sz="1800" b="1" dirty="0">
                <a:latin typeface="Times New Roman" panose="02020603050405020304" pitchFamily="18" charset="0"/>
                <a:ea typeface="Tahoma" panose="020B0604030504040204" pitchFamily="34" charset="0"/>
                <a:cs typeface="Times New Roman" panose="02020603050405020304" pitchFamily="18" charset="0"/>
              </a:rPr>
              <a:t>al and professional information, which can then be used to apply for job openings or to receive notifications about new job openings that match their interests</a:t>
            </a:r>
          </a:p>
          <a:p>
            <a:pPr algn="just">
              <a:lnSpc>
                <a:spcPct val="115000"/>
              </a:lnSpc>
              <a:spcAft>
                <a:spcPts val="1000"/>
              </a:spcAft>
            </a:pPr>
            <a:r>
              <a:rPr lang="en-IN" sz="1800" b="1" dirty="0">
                <a:effectLst/>
                <a:latin typeface="Times New Roman" panose="02020603050405020304" pitchFamily="18" charset="0"/>
                <a:ea typeface="Tahoma" panose="020B0604030504040204" pitchFamily="34" charset="0"/>
                <a:cs typeface="Times New Roman" panose="02020603050405020304" pitchFamily="18" charset="0"/>
              </a:rPr>
              <a:t>Employers can also use job search websites to post job openings and search for potential candidates.</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60570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4BC53-7A3B-3A42-46D0-98E4A8462D1B}"/>
              </a:ext>
            </a:extLst>
          </p:cNvPr>
          <p:cNvSpPr>
            <a:spLocks noGrp="1"/>
          </p:cNvSpPr>
          <p:nvPr>
            <p:ph type="body" sz="quarter" idx="13"/>
          </p:nvPr>
        </p:nvSpPr>
        <p:spPr>
          <a:xfrm>
            <a:off x="-77371" y="590843"/>
            <a:ext cx="4557932" cy="4185139"/>
          </a:xfrm>
        </p:spPr>
        <p:txBody>
          <a:bodyPr/>
          <a:lstStyle/>
          <a:p>
            <a:pPr marL="0" indent="0" algn="just">
              <a:lnSpc>
                <a:spcPct val="107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STEPS WISE DESCRIPTION</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Plan the website structure and design-</a:t>
            </a:r>
            <a:r>
              <a:rPr lang="en-US" sz="1800" b="0" i="0" dirty="0">
                <a:effectLst/>
                <a:latin typeface="Times New Roman" panose="02020603050405020304" pitchFamily="18" charset="0"/>
                <a:cs typeface="Times New Roman" panose="02020603050405020304" pitchFamily="18" charset="0"/>
              </a:rPr>
              <a:t>Before starting to code, you should plan the website's structure and design. You can use tools like Sketch or Figma to create a wireframe or prototype of the website.</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Setup your development environment-</a:t>
            </a:r>
            <a:r>
              <a:rPr lang="en-US" sz="1800" b="0" i="0" dirty="0">
                <a:effectLst/>
                <a:latin typeface="Times New Roman" panose="02020603050405020304" pitchFamily="18" charset="0"/>
                <a:cs typeface="Times New Roman" panose="02020603050405020304" pitchFamily="18" charset="0"/>
              </a:rPr>
              <a:t>Install Node.js and a code editor like VS Code</a:t>
            </a:r>
            <a:r>
              <a:rPr lang="en-US" sz="2400" b="0" i="0" dirty="0">
                <a:effectLst/>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512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B16D7-4252-BD08-3C96-C5C972513AE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845364E-C63C-353C-432B-3CB8DBB2F0CB}"/>
              </a:ext>
            </a:extLst>
          </p:cNvPr>
          <p:cNvSpPr>
            <a:spLocks noGrp="1"/>
          </p:cNvSpPr>
          <p:nvPr>
            <p:ph type="body" sz="quarter" idx="13"/>
          </p:nvPr>
        </p:nvSpPr>
        <p:spPr/>
        <p:txBody>
          <a:bodyPr/>
          <a:lstStyle/>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Create a new React app-</a:t>
            </a:r>
            <a:r>
              <a:rPr lang="en-US" sz="1800" b="0" i="0" dirty="0">
                <a:effectLst/>
                <a:latin typeface="Times New Roman" panose="02020603050405020304" pitchFamily="18" charset="0"/>
                <a:cs typeface="Times New Roman" panose="02020603050405020304" pitchFamily="18" charset="0"/>
              </a:rPr>
              <a:t>Use create-react-app to create a new React app.</a:t>
            </a:r>
            <a:endParaRPr lang="en-US" sz="1800" b="1" i="0" dirty="0">
              <a:effectLst/>
              <a:latin typeface="Times New Roman" panose="02020603050405020304" pitchFamily="18"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Install required packages-</a:t>
            </a:r>
            <a:r>
              <a:rPr lang="en-US" sz="1800" b="0" i="0" dirty="0">
                <a:effectLst/>
                <a:latin typeface="Times New Roman" panose="02020603050405020304" pitchFamily="18" charset="0"/>
                <a:cs typeface="Times New Roman" panose="02020603050405020304" pitchFamily="18" charset="0"/>
              </a:rPr>
              <a:t>Install required packages like react-router-</a:t>
            </a:r>
            <a:r>
              <a:rPr lang="en-US" sz="1800" b="0" i="0" dirty="0" err="1">
                <a:effectLst/>
                <a:latin typeface="Times New Roman" panose="02020603050405020304" pitchFamily="18" charset="0"/>
                <a:cs typeface="Times New Roman" panose="02020603050405020304" pitchFamily="18" charset="0"/>
              </a:rPr>
              <a:t>dom</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axios</a:t>
            </a:r>
            <a:r>
              <a:rPr lang="en-US" sz="1800" b="0" i="0" dirty="0">
                <a:effectLst/>
                <a:latin typeface="Times New Roman" panose="02020603050405020304" pitchFamily="18" charset="0"/>
                <a:cs typeface="Times New Roman" panose="02020603050405020304" pitchFamily="18" charset="0"/>
              </a:rPr>
              <a:t>, and any other dependencies you need for your website.</a:t>
            </a:r>
          </a:p>
          <a:p>
            <a:r>
              <a:rPr lang="en-US" sz="1800" b="1" dirty="0">
                <a:latin typeface="Times New Roman" panose="02020603050405020304" pitchFamily="18" charset="0"/>
                <a:ea typeface="Calibri" panose="020F0502020204030204" pitchFamily="34" charset="0"/>
                <a:cs typeface="Times New Roman" panose="02020603050405020304" pitchFamily="18" charset="0"/>
              </a:rPr>
              <a:t>Setup your components.</a:t>
            </a:r>
          </a:p>
          <a:p>
            <a:endParaRPr lang="en-IN" dirty="0"/>
          </a:p>
        </p:txBody>
      </p:sp>
    </p:spTree>
    <p:extLst>
      <p:ext uri="{BB962C8B-B14F-4D97-AF65-F5344CB8AC3E}">
        <p14:creationId xmlns:p14="http://schemas.microsoft.com/office/powerpoint/2010/main" val="3140322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038E-6F5E-64E4-88EA-B4457CE9998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556C58B-64A0-CFF0-EE68-BC6726079068}"/>
              </a:ext>
            </a:extLst>
          </p:cNvPr>
          <p:cNvSpPr>
            <a:spLocks noGrp="1"/>
          </p:cNvSpPr>
          <p:nvPr>
            <p:ph type="body" sz="quarter" idx="13"/>
          </p:nvPr>
        </p:nvSpPr>
        <p:spPr/>
        <p:txBody>
          <a:bodyPr/>
          <a:lstStyle/>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Design the UI.</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Implement routing.</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Connect to an API.</a:t>
            </a:r>
          </a:p>
          <a:p>
            <a:pPr algn="just">
              <a:lnSpc>
                <a:spcPct val="107000"/>
              </a:lnSpc>
              <a:spcAft>
                <a:spcPts val="800"/>
              </a:spcAft>
              <a:buFont typeface="Arial" panose="020B0604020202020204" pitchFamily="34" charset="0"/>
              <a:buChar char="•"/>
            </a:pPr>
            <a:r>
              <a:rPr lang="en-US" sz="1800" b="1" dirty="0">
                <a:latin typeface="Times New Roman" panose="02020603050405020304" pitchFamily="18" charset="0"/>
                <a:ea typeface="Calibri" panose="020F0502020204030204" pitchFamily="34" charset="0"/>
                <a:cs typeface="Times New Roman" panose="02020603050405020304" pitchFamily="18" charset="0"/>
              </a:rPr>
              <a:t>Display job data.</a:t>
            </a:r>
          </a:p>
          <a:p>
            <a:pPr algn="just">
              <a:lnSpc>
                <a:spcPct val="107000"/>
              </a:lnSpc>
              <a:spcAft>
                <a:spcPts val="800"/>
              </a:spcAft>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Test your website.</a:t>
            </a:r>
          </a:p>
          <a:p>
            <a:r>
              <a:rPr lang="en-IN" sz="1800" b="1" dirty="0">
                <a:latin typeface="Times New Roman" panose="02020603050405020304" pitchFamily="18" charset="0"/>
                <a:cs typeface="Times New Roman" panose="02020603050405020304" pitchFamily="18" charset="0"/>
              </a:rPr>
              <a:t>Deploy your website.</a:t>
            </a:r>
          </a:p>
        </p:txBody>
      </p:sp>
    </p:spTree>
    <p:extLst>
      <p:ext uri="{BB962C8B-B14F-4D97-AF65-F5344CB8AC3E}">
        <p14:creationId xmlns:p14="http://schemas.microsoft.com/office/powerpoint/2010/main" val="3863919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sz="1800" dirty="0">
                <a:latin typeface="Times New Roman" panose="02020603050405020304" pitchFamily="18" charset="0"/>
                <a:cs typeface="Times New Roman" panose="02020603050405020304" pitchFamily="18" charset="0"/>
              </a:rPr>
              <a:t>SUMMARY</a:t>
            </a:r>
          </a:p>
          <a:p>
            <a:pPr>
              <a:buNone/>
            </a:pPr>
            <a:endParaRPr lang="en-US" dirty="0"/>
          </a:p>
        </p:txBody>
      </p:sp>
      <p:sp>
        <p:nvSpPr>
          <p:cNvPr id="3" name="Text Placeholder 2"/>
          <p:cNvSpPr>
            <a:spLocks noGrp="1"/>
          </p:cNvSpPr>
          <p:nvPr>
            <p:ph type="body" idx="2"/>
          </p:nvPr>
        </p:nvSpPr>
        <p:spPr>
          <a:xfrm>
            <a:off x="135731" y="1194361"/>
            <a:ext cx="4527709" cy="3419203"/>
          </a:xfrm>
        </p:spPr>
        <p:txBody>
          <a:bodyPr>
            <a:normAutofit/>
          </a:bodyPr>
          <a:lstStyle/>
          <a:p>
            <a:r>
              <a:rPr lang="en-IN" sz="1800" b="1" dirty="0">
                <a:latin typeface="Times New Roman" panose="02020603050405020304" pitchFamily="18" charset="0"/>
                <a:cs typeface="Times New Roman" panose="02020603050405020304" pitchFamily="18" charset="0"/>
              </a:rPr>
              <a:t>In short this document is to provide the detail overview of our software product, its parameters and goals. This describes about the website which is used to provide complete solution for unemployment. It enables the jobless people to browse their employment opportunities and provide them with resources they need to successfully navigate the job search process.</a:t>
            </a:r>
            <a:endParaRPr lang="en-US" sz="1800" b="1"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normAutofit fontScale="90000"/>
          </a:bodyPr>
          <a:lstStyle/>
          <a:p>
            <a:r>
              <a:rPr lang="en-IN" dirty="0"/>
              <a:t>“</a:t>
            </a:r>
            <a:r>
              <a:rPr lang="en-IN" dirty="0">
                <a:latin typeface="Times New Roman" panose="02020603050405020304" pitchFamily="18" charset="0"/>
                <a:cs typeface="Times New Roman" panose="02020603050405020304" pitchFamily="18" charset="0"/>
              </a:rPr>
              <a:t>JOB SEARCH WEBSITE”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JOB SEARCH WEBSITE</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a:t>https://github.com/2108a33265/JOB-SEARCH-WEBSITE.git</a:t>
            </a:r>
            <a:endParaRPr lang="en-US" dirty="0"/>
          </a:p>
        </p:txBody>
      </p:sp>
    </p:spTree>
    <p:extLst>
      <p:ext uri="{BB962C8B-B14F-4D97-AF65-F5344CB8AC3E}">
        <p14:creationId xmlns:p14="http://schemas.microsoft.com/office/powerpoint/2010/main" val="2960256980"/>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18522</TotalTime>
  <Words>348</Words>
  <Application>Microsoft Office PowerPoint</Application>
  <PresentationFormat>On-screen Show (16:9)</PresentationFormat>
  <Paragraphs>38</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Public Sans</vt:lpstr>
      <vt:lpstr>arial</vt:lpstr>
      <vt:lpstr>Calibri</vt:lpstr>
      <vt:lpstr>Wingdings</vt:lpstr>
      <vt:lpstr>Times New Roman</vt:lpstr>
      <vt:lpstr>EB Garamond</vt:lpstr>
      <vt:lpstr>Noto Sans Symbols</vt:lpstr>
      <vt:lpstr>arial</vt:lpstr>
      <vt:lpstr>Simple Light</vt:lpstr>
      <vt:lpstr>PowerPoint Presentation</vt:lpstr>
      <vt:lpstr>JOB SEARCH WEBSITE</vt:lpstr>
      <vt:lpstr>PowerPoint Presentation</vt:lpstr>
      <vt:lpstr>PowerPoint Presentation</vt:lpstr>
      <vt:lpstr>PowerPoint Presentation</vt:lpstr>
      <vt:lpstr>PowerPoint Presentation</vt:lpstr>
      <vt:lpstr>PowerPoint Presentation</vt:lpstr>
      <vt:lpstr>“JOB SEARCH WEBSITE”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P.Andrea Jeba Selvi</cp:lastModifiedBy>
  <cp:revision>2393</cp:revision>
  <dcterms:created xsi:type="dcterms:W3CDTF">2020-08-13T11:21:46Z</dcterms:created>
  <dcterms:modified xsi:type="dcterms:W3CDTF">2023-04-07T14:26:07Z</dcterms:modified>
</cp:coreProperties>
</file>